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86" r:id="rId3"/>
    <p:sldId id="263" r:id="rId4"/>
    <p:sldId id="264" r:id="rId5"/>
    <p:sldId id="259" r:id="rId6"/>
    <p:sldId id="265" r:id="rId7"/>
    <p:sldId id="276" r:id="rId8"/>
    <p:sldId id="281" r:id="rId9"/>
    <p:sldId id="278" r:id="rId10"/>
    <p:sldId id="266" r:id="rId11"/>
    <p:sldId id="280" r:id="rId12"/>
    <p:sldId id="277" r:id="rId13"/>
    <p:sldId id="279" r:id="rId14"/>
    <p:sldId id="267" r:id="rId15"/>
    <p:sldId id="283" r:id="rId16"/>
    <p:sldId id="270" r:id="rId17"/>
    <p:sldId id="261" r:id="rId18"/>
    <p:sldId id="262" r:id="rId19"/>
    <p:sldId id="257" r:id="rId20"/>
    <p:sldId id="260" r:id="rId21"/>
    <p:sldId id="285" r:id="rId22"/>
    <p:sldId id="25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D37"/>
    <a:srgbClr val="F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D9C1-CAD0-473D-BD41-6585AC1D25F2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29C5B-9052-4E73-B301-2102F4CDB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4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9C5B-9052-4E73-B301-2102F4CDBF1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4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jpeg"/><Relationship Id="rId18" Type="http://schemas.openxmlformats.org/officeDocument/2006/relationships/image" Target="../media/image89.jpg"/><Relationship Id="rId3" Type="http://schemas.openxmlformats.org/officeDocument/2006/relationships/image" Target="../media/image74.jpeg"/><Relationship Id="rId21" Type="http://schemas.openxmlformats.org/officeDocument/2006/relationships/image" Target="../media/image92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jp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7.png"/><Relationship Id="rId20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g"/><Relationship Id="rId24" Type="http://schemas.openxmlformats.org/officeDocument/2006/relationships/image" Target="../media/image95.png"/><Relationship Id="rId5" Type="http://schemas.openxmlformats.org/officeDocument/2006/relationships/image" Target="../media/image76.jpg"/><Relationship Id="rId15" Type="http://schemas.openxmlformats.org/officeDocument/2006/relationships/image" Target="../media/image86.jpg"/><Relationship Id="rId23" Type="http://schemas.openxmlformats.org/officeDocument/2006/relationships/image" Target="../media/image94.jpeg"/><Relationship Id="rId10" Type="http://schemas.openxmlformats.org/officeDocument/2006/relationships/image" Target="../media/image81.jpg"/><Relationship Id="rId19" Type="http://schemas.openxmlformats.org/officeDocument/2006/relationships/image" Target="../media/image90.jpeg"/><Relationship Id="rId4" Type="http://schemas.openxmlformats.org/officeDocument/2006/relationships/image" Target="../media/image75.jpg"/><Relationship Id="rId9" Type="http://schemas.openxmlformats.org/officeDocument/2006/relationships/image" Target="../media/image80.jpg"/><Relationship Id="rId14" Type="http://schemas.openxmlformats.org/officeDocument/2006/relationships/image" Target="../media/image85.jpeg"/><Relationship Id="rId22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3" y="548680"/>
            <a:ext cx="3960440" cy="52714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403648" y="3356992"/>
            <a:ext cx="2664296" cy="432048"/>
            <a:chOff x="1043607" y="3284985"/>
            <a:chExt cx="3182507" cy="50405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90745" y="2737847"/>
              <a:ext cx="504056" cy="159833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74921" y="2737847"/>
              <a:ext cx="504056" cy="1598331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1" y="260648"/>
            <a:ext cx="5589570" cy="32976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654043"/>
            <a:ext cx="6004064" cy="31757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05064"/>
            <a:ext cx="2816119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135366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4744"/>
            <a:ext cx="2160240" cy="348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179512" y="2492896"/>
            <a:ext cx="2304257" cy="4052450"/>
            <a:chOff x="2339752" y="2636912"/>
            <a:chExt cx="2304257" cy="40524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3" y="2636912"/>
              <a:ext cx="2304256" cy="1292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3429000"/>
              <a:ext cx="2284814" cy="13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4077072"/>
              <a:ext cx="2232248" cy="2045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4509120"/>
              <a:ext cx="2259741" cy="985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5157192"/>
              <a:ext cx="2304256" cy="1532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39" y="188640"/>
            <a:ext cx="7534034" cy="981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346089" cy="549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168352" cy="131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573676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4" y="188640"/>
            <a:ext cx="8978666" cy="9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176464" cy="386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507618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6" y="188640"/>
            <a:ext cx="8978666" cy="1286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132747" cy="36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137258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b="5167"/>
          <a:stretch/>
        </p:blipFill>
        <p:spPr>
          <a:xfrm>
            <a:off x="1043608" y="2276872"/>
            <a:ext cx="3101727" cy="424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78666" cy="128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346089" cy="35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" y="0"/>
            <a:ext cx="9143629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136904" cy="65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conet.ru/media/413/kindeditor/image/201302/20130209235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29"/>
            <a:ext cx="9144000" cy="68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52736"/>
            <a:ext cx="291448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84784"/>
            <a:ext cx="2822481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852015" cy="786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661248"/>
            <a:ext cx="4858111" cy="1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conet.ru/media/413/kindeditor/image/201302/20130209235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29"/>
            <a:ext cx="9144000" cy="68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646381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"/>
          <a:stretch/>
        </p:blipFill>
        <p:spPr>
          <a:xfrm>
            <a:off x="6372200" y="1340768"/>
            <a:ext cx="2606347" cy="41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21538" cy="1115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72" y="5445224"/>
            <a:ext cx="4827633" cy="13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iletant.ru/upload/medialibrary/548/548062e5eb8ad80ef3f3e1c0012337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7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14"/>
            <a:ext cx="9033817" cy="6775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9" b="32057"/>
          <a:stretch/>
        </p:blipFill>
        <p:spPr>
          <a:xfrm>
            <a:off x="-180528" y="836712"/>
            <a:ext cx="8292777" cy="2090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9553" r="4829" b="23307"/>
          <a:stretch/>
        </p:blipFill>
        <p:spPr>
          <a:xfrm>
            <a:off x="2238375" y="4509120"/>
            <a:ext cx="69056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econet.ru/media/413/kindeditor/image/201302/20130209235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29"/>
            <a:ext cx="9144000" cy="68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2430523" cy="379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304256" cy="370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199797" cy="1273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84041"/>
            <a:ext cx="4748392" cy="12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0"/>
            <a:ext cx="9179496" cy="6886195"/>
            <a:chOff x="0" y="0"/>
            <a:chExt cx="9179496" cy="688619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556792"/>
              <a:ext cx="2653655" cy="198697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5215461"/>
              <a:ext cx="2232248" cy="167073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5518368"/>
              <a:ext cx="1907704" cy="133963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148" y="1556792"/>
              <a:ext cx="1515852" cy="201987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2195736" cy="164680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3063178"/>
              <a:ext cx="2232248" cy="379482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3501008"/>
              <a:ext cx="2016224" cy="156055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40968"/>
              <a:ext cx="1430029" cy="216411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01208"/>
              <a:ext cx="1960405" cy="155679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5085184"/>
              <a:ext cx="1268454" cy="177281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4221088"/>
              <a:ext cx="1835696" cy="137677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0"/>
              <a:ext cx="1991612" cy="149370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5373216"/>
              <a:ext cx="2232758" cy="148478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0"/>
              <a:ext cx="2279803" cy="126876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" y="1628801"/>
              <a:ext cx="2192872" cy="1512168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819" y="3356992"/>
              <a:ext cx="1632181" cy="122413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0"/>
              <a:ext cx="1181057" cy="176997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181" y="0"/>
              <a:ext cx="2158819" cy="162389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052736"/>
              <a:ext cx="9144000" cy="514099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50078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28800"/>
            <a:ext cx="246555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272943" cy="10301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661248"/>
            <a:ext cx="4852015" cy="1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17736" b="59534"/>
          <a:stretch/>
        </p:blipFill>
        <p:spPr>
          <a:xfrm>
            <a:off x="1562101" y="404664"/>
            <a:ext cx="6210300" cy="24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1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392" y="-1247953"/>
            <a:ext cx="6906826" cy="92783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029123" cy="11947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>
          <a:xfrm>
            <a:off x="0" y="1304925"/>
            <a:ext cx="9144000" cy="5553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424936" cy="44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392" y="-1247953"/>
            <a:ext cx="6906826" cy="9278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>
          <a:xfrm>
            <a:off x="0" y="1304925"/>
            <a:ext cx="9144000" cy="5553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5" y="404663"/>
            <a:ext cx="8433637" cy="60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392" y="-1247953"/>
            <a:ext cx="6906826" cy="9278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>
          <a:xfrm>
            <a:off x="0" y="1304925"/>
            <a:ext cx="9144000" cy="5553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439492" cy="50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657600" cy="509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53133" cy="1517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39" y="2132856"/>
            <a:ext cx="4925161" cy="39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246763" cy="459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753133" cy="115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90" y="1154497"/>
            <a:ext cx="4925161" cy="54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3318304" cy="433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4294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1317480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7460888" cy="1286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2896"/>
            <a:ext cx="4925161" cy="34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264369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/>
          <a:stretch/>
        </p:blipFill>
        <p:spPr>
          <a:xfrm>
            <a:off x="395536" y="1412776"/>
            <a:ext cx="2729038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38470" cy="981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52736"/>
            <a:ext cx="4919066" cy="549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29181" r="175" b="595"/>
          <a:stretch/>
        </p:blipFill>
        <p:spPr>
          <a:xfrm>
            <a:off x="323528" y="2636912"/>
            <a:ext cx="423602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507618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12976"/>
            <a:ext cx="1927860" cy="336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6" y="260648"/>
            <a:ext cx="8978666" cy="97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132747" cy="46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312851" cy="476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4" y="188640"/>
            <a:ext cx="8978666" cy="97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705723" cy="52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3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917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2864587" cy="404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2376264" cy="86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54284" cy="1176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4778869" cy="52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</Words>
  <Application>Microsoft Office PowerPoint</Application>
  <PresentationFormat>Экран (4:3)</PresentationFormat>
  <Paragraphs>1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2015-02-16T04:28:48Z</dcterms:created>
  <dcterms:modified xsi:type="dcterms:W3CDTF">2015-02-27T04:25:31Z</dcterms:modified>
</cp:coreProperties>
</file>